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3"/>
  </p:notesMasterIdLst>
  <p:handoutMasterIdLst>
    <p:handoutMasterId r:id="rId24"/>
  </p:handoutMasterIdLst>
  <p:sldIdLst>
    <p:sldId id="256" r:id="rId4"/>
    <p:sldId id="431" r:id="rId5"/>
    <p:sldId id="410" r:id="rId6"/>
    <p:sldId id="411" r:id="rId7"/>
    <p:sldId id="419" r:id="rId8"/>
    <p:sldId id="420" r:id="rId9"/>
    <p:sldId id="412" r:id="rId10"/>
    <p:sldId id="413" r:id="rId11"/>
    <p:sldId id="425" r:id="rId12"/>
    <p:sldId id="414" r:id="rId13"/>
    <p:sldId id="421" r:id="rId14"/>
    <p:sldId id="422" r:id="rId15"/>
    <p:sldId id="423" r:id="rId16"/>
    <p:sldId id="432" r:id="rId17"/>
    <p:sldId id="433" r:id="rId18"/>
    <p:sldId id="434" r:id="rId19"/>
    <p:sldId id="435" r:id="rId20"/>
    <p:sldId id="436" r:id="rId21"/>
    <p:sldId id="437" r:id="rId2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8" y="288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6F3299E-1D2C-4779-880A-1258482776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B8CA53C-35F5-4AF1-8E29-B65E774FF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1B59-FA10-4AF9-A521-44A56803AE2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E2AC734-BF14-4056-8CFF-A1AF37C33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9F466EF-1E53-4BC2-A4B5-709E4216D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D43A-3415-4895-A615-A88D419B7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3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08B7-B1FA-3242-BC26-DF4B90128DEB}" type="datetimeFigureOut">
              <a:t>2021-08-08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A3BA4-E1DF-4043-B000-38CA5892453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68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xmlns="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9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027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6491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xmlns="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xmlns="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xmlns="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xmlns="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xmlns="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xmlns="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xmlns="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xmlns="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xmlns="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4863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45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578995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134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8" y="4019107"/>
            <a:ext cx="12192148" cy="18181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5899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098856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50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7149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58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xmlns="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xmlns="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6" r:id="rId2"/>
    <p:sldLayoutId id="2147483654" r:id="rId3"/>
    <p:sldLayoutId id="2147483690" r:id="rId4"/>
    <p:sldLayoutId id="2147483689" r:id="rId5"/>
    <p:sldLayoutId id="2147483688" r:id="rId6"/>
    <p:sldLayoutId id="2147483713" r:id="rId7"/>
    <p:sldLayoutId id="2147483710" r:id="rId8"/>
    <p:sldLayoutId id="2147483694" r:id="rId9"/>
    <p:sldLayoutId id="2147483695" r:id="rId10"/>
    <p:sldLayoutId id="2147483691" r:id="rId11"/>
    <p:sldLayoutId id="2147483707" r:id="rId12"/>
    <p:sldLayoutId id="2147483708" r:id="rId13"/>
    <p:sldLayoutId id="2147483709" r:id="rId14"/>
    <p:sldLayoutId id="2147483687" r:id="rId15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youtube.com/watch?v=LikxFZZO2sk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www.youtube.com/watch?v=P2uZF-5F1wI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www.youtube.com/watch?time_continue=1&amp;v=G63goXc5MyU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youtube.com/watch?v=Khuj4ASldmU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GycBsawTew?t=7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Thdr3O5Qo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7HdI0-MIo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youtube.com/watch?v=gg0F5JjKmhA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8BTdtShZgk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youtube.com/watch?v=pW6nZXeWlG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youtube.com/watch?v=PCBTZh41Ris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dirty="0"/>
              <a:t>임도형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250520" y="2502186"/>
            <a:ext cx="12192000" cy="717025"/>
          </a:xfrm>
        </p:spPr>
        <p:txBody>
          <a:bodyPr/>
          <a:lstStyle/>
          <a:p>
            <a:r>
              <a:rPr lang="ko-KR" altLang="en-US" sz="5400" b="1" dirty="0"/>
              <a:t>최근 흥미로운 딥러닝 결과</a:t>
            </a:r>
            <a:endParaRPr lang="en-US" sz="5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899374" y="63477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2021.08.08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https://www.youtube.com/watch?v=LikxFZZO2sk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831" y="1637453"/>
            <a:ext cx="5012081" cy="38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https://www.youtube.com/watch?v=P2uZF-5F1wI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1546543"/>
            <a:ext cx="7297632" cy="37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https://www.youtube.com/watch?time_continue=1&amp;v=G63goXc5MyU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193" y="1473200"/>
            <a:ext cx="4321540" cy="39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https://www.youtube.com/watch?v=Khuj4ASldmU</a:t>
            </a:r>
            <a:endParaRPr kumimoji="1"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3" y="1638300"/>
            <a:ext cx="753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274ED2D-247C-6940-AAEC-E066D2CE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971550"/>
            <a:ext cx="9664700" cy="4914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83D3243-93D0-4541-95AF-516AFF512AC7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https://youtu.be/cGycBsawTew?t=7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82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AD8D501-4F22-924D-94D6-BE949D87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23950"/>
            <a:ext cx="9753600" cy="4610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://www.youtube.com/watch?v=tlThdr3O5Qo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51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https://photohistory.tistory.com/19581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BA353FC-1CB1-FF4D-993E-06FBB10E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897" y="465220"/>
            <a:ext cx="5142038" cy="512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https://youtu.be/u3sI1esTv2k?t=198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585912"/>
            <a:ext cx="55626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https://www.youtube.com/watch?v=lSM-9RBk3HQ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8" y="1859031"/>
            <a:ext cx="10905173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7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https://youtu.be/-xAzPEvxQz0?t=329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93" y="783742"/>
            <a:ext cx="3661742" cy="50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7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14400"/>
            <a:ext cx="8496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10" y="800946"/>
            <a:ext cx="8438650" cy="57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1263164"/>
            <a:ext cx="6862405" cy="5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533342"/>
            <a:ext cx="6788429" cy="44860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https://www.youtube.com/watch?v=pp7HdI0-MIo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54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https://www.youtube.com/watch?v=gg0F5JjKmhA</a:t>
            </a:r>
            <a:endParaRPr kumimoji="1" lang="ko-KR" altLang="en-US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88" y="1845056"/>
            <a:ext cx="7340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96" y="1463040"/>
            <a:ext cx="3515433" cy="4021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9" y="1463040"/>
            <a:ext cx="3506651" cy="40220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4"/>
              </a:rPr>
              <a:t>https://www.youtube.com/watch?v=8BTdtShZgkI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53281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https://www.youtube.com/watch?v=pW6nZXeWlGM</a:t>
            </a:r>
            <a:endParaRPr kumimoji="1"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9" y="1125000"/>
            <a:ext cx="9187688" cy="46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https://www.youtube.com/watch?v=PCBTZh41Ris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670" y="1628509"/>
            <a:ext cx="7459609" cy="35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76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6069</TotalTime>
  <Words>53</Words>
  <Application>Microsoft Office PowerPoint</Application>
  <PresentationFormat>와이드스크린</PresentationFormat>
  <Paragraphs>18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149</cp:revision>
  <dcterms:created xsi:type="dcterms:W3CDTF">2018-04-24T17:14:44Z</dcterms:created>
  <dcterms:modified xsi:type="dcterms:W3CDTF">2021-08-08T14:28:47Z</dcterms:modified>
</cp:coreProperties>
</file>